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4F0A770-15BC-409D-A92D-B2461779635D}" type="datetimeFigureOut">
              <a:rPr lang="en-AU" smtClean="0"/>
              <a:t>25/07/2013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26496F3-5168-435C-B64F-D53D49018B3F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A770-15BC-409D-A92D-B2461779635D}" type="datetimeFigureOut">
              <a:rPr lang="en-AU" smtClean="0"/>
              <a:t>25/07/2013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496F3-5168-435C-B64F-D53D49018B3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A770-15BC-409D-A92D-B2461779635D}" type="datetimeFigureOut">
              <a:rPr lang="en-AU" smtClean="0"/>
              <a:t>25/07/2013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496F3-5168-435C-B64F-D53D49018B3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A770-15BC-409D-A92D-B2461779635D}" type="datetimeFigureOut">
              <a:rPr lang="en-AU" smtClean="0"/>
              <a:t>25/07/2013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496F3-5168-435C-B64F-D53D49018B3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A770-15BC-409D-A92D-B2461779635D}" type="datetimeFigureOut">
              <a:rPr lang="en-AU" smtClean="0"/>
              <a:t>25/07/2013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496F3-5168-435C-B64F-D53D49018B3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A770-15BC-409D-A92D-B2461779635D}" type="datetimeFigureOut">
              <a:rPr lang="en-AU" smtClean="0"/>
              <a:t>25/07/2013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496F3-5168-435C-B64F-D53D49018B3F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A770-15BC-409D-A92D-B2461779635D}" type="datetimeFigureOut">
              <a:rPr lang="en-AU" smtClean="0"/>
              <a:t>25/07/2013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496F3-5168-435C-B64F-D53D49018B3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A770-15BC-409D-A92D-B2461779635D}" type="datetimeFigureOut">
              <a:rPr lang="en-AU" smtClean="0"/>
              <a:t>25/07/2013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496F3-5168-435C-B64F-D53D49018B3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A770-15BC-409D-A92D-B2461779635D}" type="datetimeFigureOut">
              <a:rPr lang="en-AU" smtClean="0"/>
              <a:t>25/07/2013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496F3-5168-435C-B64F-D53D49018B3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A770-15BC-409D-A92D-B2461779635D}" type="datetimeFigureOut">
              <a:rPr lang="en-AU" smtClean="0"/>
              <a:t>25/07/2013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496F3-5168-435C-B64F-D53D49018B3F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A770-15BC-409D-A92D-B2461779635D}" type="datetimeFigureOut">
              <a:rPr lang="en-AU" smtClean="0"/>
              <a:t>25/07/2013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496F3-5168-435C-B64F-D53D49018B3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4F0A770-15BC-409D-A92D-B2461779635D}" type="datetimeFigureOut">
              <a:rPr lang="en-AU" smtClean="0"/>
              <a:t>25/07/2013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26496F3-5168-435C-B64F-D53D49018B3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youtube.com/watch?v=HAPc6JH85p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16016" y="0"/>
            <a:ext cx="3492896" cy="1470025"/>
          </a:xfrm>
          <a:noFill/>
        </p:spPr>
        <p:txBody>
          <a:bodyPr/>
          <a:lstStyle/>
          <a:p>
            <a:r>
              <a:rPr lang="en-AU" dirty="0" smtClean="0"/>
              <a:t>Solids, Liquids</a:t>
            </a:r>
            <a:br>
              <a:rPr lang="en-AU" dirty="0" smtClean="0"/>
            </a:br>
            <a:r>
              <a:rPr lang="en-AU" dirty="0" smtClean="0"/>
              <a:t>&amp; Gases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420888"/>
            <a:ext cx="8568952" cy="1368152"/>
          </a:xfrm>
        </p:spPr>
        <p:txBody>
          <a:bodyPr>
            <a:normAutofit/>
          </a:bodyPr>
          <a:lstStyle/>
          <a:p>
            <a:r>
              <a:rPr lang="en-AU" sz="2800" b="1" dirty="0" smtClean="0">
                <a:solidFill>
                  <a:schemeClr val="bg1">
                    <a:lumMod val="50000"/>
                  </a:schemeClr>
                </a:solidFill>
              </a:rPr>
              <a:t>States Of Matter Online Video and learning tool </a:t>
            </a:r>
            <a:endParaRPr lang="en-AU" sz="2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AU" sz="2400" dirty="0">
                <a:hlinkClick r:id="rId2"/>
              </a:rPr>
              <a:t>http://</a:t>
            </a:r>
            <a:r>
              <a:rPr lang="en-AU" sz="2400" dirty="0" smtClean="0">
                <a:hlinkClick r:id="rId2"/>
              </a:rPr>
              <a:t>www.youtube.com/watch?v=HAPc6JH85pM</a:t>
            </a:r>
            <a:r>
              <a:rPr lang="en-AU" sz="2400" dirty="0" smtClean="0"/>
              <a:t> </a:t>
            </a:r>
            <a:endParaRPr lang="en-A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77072"/>
            <a:ext cx="6583867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63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</TotalTime>
  <Words>14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Austin</vt:lpstr>
      <vt:lpstr>Solids, Liquids &amp; Gases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Solids, Liquids &amp; Gases </dc:title>
  <dc:creator>Janelle</dc:creator>
  <cp:lastModifiedBy>Janelle</cp:lastModifiedBy>
  <cp:revision>1</cp:revision>
  <dcterms:created xsi:type="dcterms:W3CDTF">2013-07-25T09:24:24Z</dcterms:created>
  <dcterms:modified xsi:type="dcterms:W3CDTF">2013-07-25T09:32:24Z</dcterms:modified>
</cp:coreProperties>
</file>